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4747875" cy="26139775"/>
  <p:notesSz cx="6858000" cy="9144000"/>
  <p:defaultTextStyle>
    <a:defPPr>
      <a:defRPr lang="zh-CN"/>
    </a:defPPr>
    <a:lvl1pPr marL="0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192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383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575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2767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0959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150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342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5534" algn="l" defTabSz="233638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3">
          <p15:clr>
            <a:srgbClr val="A4A3A4"/>
          </p15:clr>
        </p15:guide>
        <p15:guide id="2" pos="4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8E"/>
    <a:srgbClr val="187FE6"/>
    <a:srgbClr val="0066CC"/>
    <a:srgbClr val="0099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5" autoAdjust="0"/>
    <p:restoredTop sz="94660"/>
  </p:normalViewPr>
  <p:slideViewPr>
    <p:cSldViewPr>
      <p:cViewPr>
        <p:scale>
          <a:sx n="25" d="100"/>
          <a:sy n="25" d="100"/>
        </p:scale>
        <p:origin x="4008" y="408"/>
      </p:cViewPr>
      <p:guideLst>
        <p:guide orient="horz" pos="8233"/>
        <p:guide pos="46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6091" y="8120275"/>
            <a:ext cx="12535694" cy="56031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2181" y="14812539"/>
            <a:ext cx="10323513" cy="66801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9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77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246822" y="3987530"/>
            <a:ext cx="5351225" cy="850147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90585" y="3987530"/>
            <a:ext cx="15810438" cy="850147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0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4980" y="16797228"/>
            <a:ext cx="12535694" cy="5191650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64980" y="11079154"/>
            <a:ext cx="12535694" cy="5718074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19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383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57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2767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095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15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34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553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5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90584" y="23247459"/>
            <a:ext cx="10579552" cy="65754848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015935" y="23247459"/>
            <a:ext cx="10582112" cy="65754848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6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394" y="1046803"/>
            <a:ext cx="13273088" cy="43566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7394" y="5851197"/>
            <a:ext cx="6516206" cy="2438500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192" indent="0">
              <a:buNone/>
              <a:defRPr sz="5100" b="1"/>
            </a:lvl2pPr>
            <a:lvl3pPr marL="2336383" indent="0">
              <a:buNone/>
              <a:defRPr sz="4600" b="1"/>
            </a:lvl3pPr>
            <a:lvl4pPr marL="3504575" indent="0">
              <a:buNone/>
              <a:defRPr sz="4100" b="1"/>
            </a:lvl4pPr>
            <a:lvl5pPr marL="4672767" indent="0">
              <a:buNone/>
              <a:defRPr sz="4100" b="1"/>
            </a:lvl5pPr>
            <a:lvl6pPr marL="5840959" indent="0">
              <a:buNone/>
              <a:defRPr sz="4100" b="1"/>
            </a:lvl6pPr>
            <a:lvl7pPr marL="7009150" indent="0">
              <a:buNone/>
              <a:defRPr sz="4100" b="1"/>
            </a:lvl7pPr>
            <a:lvl8pPr marL="8177342" indent="0">
              <a:buNone/>
              <a:defRPr sz="4100" b="1"/>
            </a:lvl8pPr>
            <a:lvl9pPr marL="9345534" indent="0">
              <a:buNone/>
              <a:defRPr sz="4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7394" y="8289697"/>
            <a:ext cx="6516206" cy="15060627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491716" y="5851197"/>
            <a:ext cx="6518766" cy="2438500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192" indent="0">
              <a:buNone/>
              <a:defRPr sz="5100" b="1"/>
            </a:lvl2pPr>
            <a:lvl3pPr marL="2336383" indent="0">
              <a:buNone/>
              <a:defRPr sz="4600" b="1"/>
            </a:lvl3pPr>
            <a:lvl4pPr marL="3504575" indent="0">
              <a:buNone/>
              <a:defRPr sz="4100" b="1"/>
            </a:lvl4pPr>
            <a:lvl5pPr marL="4672767" indent="0">
              <a:buNone/>
              <a:defRPr sz="4100" b="1"/>
            </a:lvl5pPr>
            <a:lvl6pPr marL="5840959" indent="0">
              <a:buNone/>
              <a:defRPr sz="4100" b="1"/>
            </a:lvl6pPr>
            <a:lvl7pPr marL="7009150" indent="0">
              <a:buNone/>
              <a:defRPr sz="4100" b="1"/>
            </a:lvl7pPr>
            <a:lvl8pPr marL="8177342" indent="0">
              <a:buNone/>
              <a:defRPr sz="4100" b="1"/>
            </a:lvl8pPr>
            <a:lvl9pPr marL="9345534" indent="0">
              <a:buNone/>
              <a:defRPr sz="4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491716" y="8289697"/>
            <a:ext cx="6518766" cy="15060627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27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6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395" y="1040750"/>
            <a:ext cx="4851949" cy="4429240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6009" y="1040752"/>
            <a:ext cx="8244472" cy="22309574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7395" y="5469992"/>
            <a:ext cx="4851949" cy="17880334"/>
          </a:xfrm>
        </p:spPr>
        <p:txBody>
          <a:bodyPr/>
          <a:lstStyle>
            <a:lvl1pPr marL="0" indent="0">
              <a:buNone/>
              <a:defRPr sz="3600"/>
            </a:lvl1pPr>
            <a:lvl2pPr marL="1168192" indent="0">
              <a:buNone/>
              <a:defRPr sz="3100"/>
            </a:lvl2pPr>
            <a:lvl3pPr marL="2336383" indent="0">
              <a:buNone/>
              <a:defRPr sz="2600"/>
            </a:lvl3pPr>
            <a:lvl4pPr marL="3504575" indent="0">
              <a:buNone/>
              <a:defRPr sz="2300"/>
            </a:lvl4pPr>
            <a:lvl5pPr marL="4672767" indent="0">
              <a:buNone/>
              <a:defRPr sz="2300"/>
            </a:lvl5pPr>
            <a:lvl6pPr marL="5840959" indent="0">
              <a:buNone/>
              <a:defRPr sz="2300"/>
            </a:lvl6pPr>
            <a:lvl7pPr marL="7009150" indent="0">
              <a:buNone/>
              <a:defRPr sz="2300"/>
            </a:lvl7pPr>
            <a:lvl8pPr marL="8177342" indent="0">
              <a:buNone/>
              <a:defRPr sz="2300"/>
            </a:lvl8pPr>
            <a:lvl9pPr marL="9345534" indent="0">
              <a:buNone/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0687" y="18297842"/>
            <a:ext cx="8848725" cy="2160164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90687" y="2335637"/>
            <a:ext cx="8848725" cy="15683865"/>
          </a:xfrm>
        </p:spPr>
        <p:txBody>
          <a:bodyPr/>
          <a:lstStyle>
            <a:lvl1pPr marL="0" indent="0">
              <a:buNone/>
              <a:defRPr sz="8200"/>
            </a:lvl1pPr>
            <a:lvl2pPr marL="1168192" indent="0">
              <a:buNone/>
              <a:defRPr sz="7200"/>
            </a:lvl2pPr>
            <a:lvl3pPr marL="2336383" indent="0">
              <a:buNone/>
              <a:defRPr sz="6100"/>
            </a:lvl3pPr>
            <a:lvl4pPr marL="3504575" indent="0">
              <a:buNone/>
              <a:defRPr sz="5100"/>
            </a:lvl4pPr>
            <a:lvl5pPr marL="4672767" indent="0">
              <a:buNone/>
              <a:defRPr sz="5100"/>
            </a:lvl5pPr>
            <a:lvl6pPr marL="5840959" indent="0">
              <a:buNone/>
              <a:defRPr sz="5100"/>
            </a:lvl6pPr>
            <a:lvl7pPr marL="7009150" indent="0">
              <a:buNone/>
              <a:defRPr sz="5100"/>
            </a:lvl7pPr>
            <a:lvl8pPr marL="8177342" indent="0">
              <a:buNone/>
              <a:defRPr sz="5100"/>
            </a:lvl8pPr>
            <a:lvl9pPr marL="9345534" indent="0">
              <a:buNone/>
              <a:defRPr sz="5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90687" y="20458006"/>
            <a:ext cx="8848725" cy="3067791"/>
          </a:xfrm>
        </p:spPr>
        <p:txBody>
          <a:bodyPr/>
          <a:lstStyle>
            <a:lvl1pPr marL="0" indent="0">
              <a:buNone/>
              <a:defRPr sz="3600"/>
            </a:lvl1pPr>
            <a:lvl2pPr marL="1168192" indent="0">
              <a:buNone/>
              <a:defRPr sz="3100"/>
            </a:lvl2pPr>
            <a:lvl3pPr marL="2336383" indent="0">
              <a:buNone/>
              <a:defRPr sz="2600"/>
            </a:lvl3pPr>
            <a:lvl4pPr marL="3504575" indent="0">
              <a:buNone/>
              <a:defRPr sz="2300"/>
            </a:lvl4pPr>
            <a:lvl5pPr marL="4672767" indent="0">
              <a:buNone/>
              <a:defRPr sz="2300"/>
            </a:lvl5pPr>
            <a:lvl6pPr marL="5840959" indent="0">
              <a:buNone/>
              <a:defRPr sz="2300"/>
            </a:lvl6pPr>
            <a:lvl7pPr marL="7009150" indent="0">
              <a:buNone/>
              <a:defRPr sz="2300"/>
            </a:lvl7pPr>
            <a:lvl8pPr marL="8177342" indent="0">
              <a:buNone/>
              <a:defRPr sz="2300"/>
            </a:lvl8pPr>
            <a:lvl9pPr marL="9345534" indent="0">
              <a:buNone/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9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7394" y="1046803"/>
            <a:ext cx="13273088" cy="4356629"/>
          </a:xfrm>
          <a:prstGeom prst="rect">
            <a:avLst/>
          </a:prstGeom>
        </p:spPr>
        <p:txBody>
          <a:bodyPr vert="horz" lIns="233638" tIns="116819" rIns="233638" bIns="1168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7394" y="6099283"/>
            <a:ext cx="13273088" cy="17251043"/>
          </a:xfrm>
          <a:prstGeom prst="rect">
            <a:avLst/>
          </a:prstGeom>
        </p:spPr>
        <p:txBody>
          <a:bodyPr vert="horz" lIns="233638" tIns="116819" rIns="233638" bIns="1168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37394" y="24227701"/>
            <a:ext cx="3441171" cy="1391701"/>
          </a:xfrm>
          <a:prstGeom prst="rect">
            <a:avLst/>
          </a:prstGeom>
        </p:spPr>
        <p:txBody>
          <a:bodyPr vert="horz" lIns="233638" tIns="116819" rIns="233638" bIns="116819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9506-9136-41B8-8634-E599BBAD86C2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38858" y="24227701"/>
            <a:ext cx="4670160" cy="1391701"/>
          </a:xfrm>
          <a:prstGeom prst="rect">
            <a:avLst/>
          </a:prstGeom>
        </p:spPr>
        <p:txBody>
          <a:bodyPr vert="horz" lIns="233638" tIns="116819" rIns="233638" bIns="116819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69310" y="24227701"/>
            <a:ext cx="3441171" cy="1391701"/>
          </a:xfrm>
          <a:prstGeom prst="rect">
            <a:avLst/>
          </a:prstGeom>
        </p:spPr>
        <p:txBody>
          <a:bodyPr vert="horz" lIns="233638" tIns="116819" rIns="233638" bIns="116819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0897-8B9A-4D07-B99C-8117D1EF7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7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383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144" indent="-876144" algn="l" defTabSz="2336383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312" indent="-730120" algn="l" defTabSz="2336383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479" indent="-584096" algn="l" defTabSz="2336383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671" indent="-584096" algn="l" defTabSz="2336383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6863" indent="-584096" algn="l" defTabSz="2336383" rtl="0" eaLnBrk="1" latinLnBrk="0" hangingPunct="1">
        <a:spcBef>
          <a:spcPct val="20000"/>
        </a:spcBef>
        <a:buFont typeface="Arial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054" indent="-584096" algn="l" defTabSz="233638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246" indent="-584096" algn="l" defTabSz="233638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1438" indent="-584096" algn="l" defTabSz="233638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29630" indent="-584096" algn="l" defTabSz="233638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192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383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575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2767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0959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150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342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5534" algn="l" defTabSz="2336383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D:\新桌面\9.4 新博士答辩公告-学术海报-欢迎莅临模板\热烈欢迎.jpg热烈欢迎"/>
          <p:cNvPicPr>
            <a:picLocks noChangeAspect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0" y="-3203921"/>
            <a:ext cx="18428699" cy="32761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00422" y="9731705"/>
            <a:ext cx="10427855" cy="6234784"/>
          </a:xfrm>
          <a:prstGeom prst="rect">
            <a:avLst/>
          </a:prstGeom>
          <a:noFill/>
          <a:effectLst>
            <a:outerShdw dist="381000" dir="2700000" sx="72000" sy="72000" algn="tl" rotWithShape="0">
              <a:prstClr val="black">
                <a:alpha val="3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70" b="1" dirty="0">
                <a:solidFill>
                  <a:srgbClr val="FFF2A5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中国航空规划设计</a:t>
            </a:r>
            <a:endParaRPr lang="en-US" altLang="zh-CN" sz="8870" b="1" dirty="0">
              <a:solidFill>
                <a:srgbClr val="FFF2A5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870" b="1" dirty="0">
                <a:solidFill>
                  <a:srgbClr val="FFF2A5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研究总院有限公司</a:t>
            </a:r>
            <a:endParaRPr lang="en-US" altLang="zh-CN" sz="8870" b="1" dirty="0">
              <a:solidFill>
                <a:srgbClr val="FFF2A5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870" b="1" dirty="0">
                <a:solidFill>
                  <a:srgbClr val="FFF2A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邓寅东</a:t>
            </a:r>
            <a:r>
              <a:rPr lang="zh-CN" altLang="en-US" sz="8870" b="1" dirty="0">
                <a:solidFill>
                  <a:srgbClr val="FFF2A5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副总经理一行</a:t>
            </a:r>
          </a:p>
        </p:txBody>
      </p:sp>
      <p:sp>
        <p:nvSpPr>
          <p:cNvPr id="2" name="文本框 1" descr="7b0a20202020227461726765744d6f64756c65223a202270726f636573734f6e6c696e65466f6e7473220a7d0a"/>
          <p:cNvSpPr txBox="1"/>
          <p:nvPr/>
        </p:nvSpPr>
        <p:spPr>
          <a:xfrm>
            <a:off x="2103107" y="3924730"/>
            <a:ext cx="14246208" cy="4311630"/>
          </a:xfrm>
          <a:prstGeom prst="rect">
            <a:avLst/>
          </a:prstGeom>
          <a:noFill/>
          <a:effectLst>
            <a:glow>
              <a:schemeClr val="accent2">
                <a:satMod val="175000"/>
                <a:alpha val="40000"/>
              </a:schemeClr>
            </a:glow>
            <a:outerShdw blurRad="50800" dist="50800" dir="5400000" sx="81000" sy="81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r>
              <a:rPr lang="zh-CN" altLang="en-US" sz="27418">
                <a:solidFill>
                  <a:srgbClr val="FBE9A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汉仪雅酷黑简" panose="00020600040101010101" charset="-122"/>
              </a:rPr>
              <a:t>热烈欢迎</a:t>
            </a:r>
          </a:p>
        </p:txBody>
      </p:sp>
      <p:sp>
        <p:nvSpPr>
          <p:cNvPr id="3" name="文本框 2" descr="7b0a20202020227461726765744d6f64756c65223a202270726f636573734f6e6c696e65466f6e7473220a7d0a"/>
          <p:cNvSpPr txBox="1"/>
          <p:nvPr/>
        </p:nvSpPr>
        <p:spPr>
          <a:xfrm>
            <a:off x="2256732" y="18442170"/>
            <a:ext cx="13941637" cy="2450223"/>
          </a:xfrm>
          <a:prstGeom prst="rect">
            <a:avLst/>
          </a:prstGeom>
          <a:noFill/>
          <a:effectLst>
            <a:glow>
              <a:schemeClr val="accent1">
                <a:alpha val="39000"/>
              </a:schemeClr>
            </a:glow>
            <a:outerShdw dist="38100" dir="2700000" sx="42000" sy="4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rtlCol="0">
            <a:spAutoFit/>
          </a:bodyPr>
          <a:lstStyle/>
          <a:p>
            <a:r>
              <a:rPr lang="zh-CN" altLang="en-US" sz="15322">
                <a:solidFill>
                  <a:srgbClr val="FBE9A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汉仪雅酷黑简" panose="00020600040101010101" charset="-122"/>
              </a:rPr>
              <a:t>来我院调研交流</a:t>
            </a:r>
          </a:p>
        </p:txBody>
      </p:sp>
    </p:spTree>
    <p:extLst>
      <p:ext uri="{BB962C8B-B14F-4D97-AF65-F5344CB8AC3E}">
        <p14:creationId xmlns:p14="http://schemas.microsoft.com/office/powerpoint/2010/main" val="339680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汉仪雅酷黑简</vt:lpstr>
      <vt:lpstr>华文隶书</vt:lpstr>
      <vt:lpstr>宋体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USER</cp:lastModifiedBy>
  <cp:revision>35</cp:revision>
  <dcterms:created xsi:type="dcterms:W3CDTF">2022-09-20T08:17:50Z</dcterms:created>
  <dcterms:modified xsi:type="dcterms:W3CDTF">2023-04-19T07:09:15Z</dcterms:modified>
</cp:coreProperties>
</file>